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2" d="100"/>
          <a:sy n="122" d="100"/>
        </p:scale>
        <p:origin x="-96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jpeg>
</file>

<file path=ppt/media/image2.jpeg>
</file>

<file path=ppt/media/image3.png>
</file>

<file path=ppt/media/image4.png>
</file>

<file path=ppt/media/image5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5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1" y="2470928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4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0" y="2470926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38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4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7" y="2618913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1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39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5060" y="5052546"/>
            <a:ext cx="7516013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0109" y="3132290"/>
            <a:ext cx="9567135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0927" y="2172648"/>
            <a:ext cx="7955555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6584" y="4607511"/>
            <a:ext cx="7960659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1929" y="1400327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403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1399032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40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8794" y="2209801"/>
            <a:ext cx="4848113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688" y="731520"/>
            <a:ext cx="5356113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4354" y="3497802"/>
            <a:ext cx="4518213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66900" y="1143000"/>
            <a:ext cx="54864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0516" y="1010486"/>
            <a:ext cx="4925485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691" y="4464421"/>
            <a:ext cx="8511384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0" y="731519"/>
            <a:ext cx="8534400" cy="34747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8344" y="376518"/>
            <a:ext cx="27432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2151" y="731520"/>
            <a:ext cx="6439049" cy="4894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6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8" y="2618915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2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41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4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5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31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5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3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29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12192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1053" y="4372168"/>
            <a:ext cx="8683348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2260"/>
            <a:ext cx="85344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0" y="6172201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29/05/2018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172201"/>
            <a:ext cx="4470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0" y="6172201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552715" y="296984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 cap="all" spc="150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 smtClean="0"/>
              <a:t>Polaris Sight</a:t>
            </a:r>
            <a:endParaRPr lang="en-AU" dirty="0"/>
          </a:p>
        </p:txBody>
      </p:sp>
      <p:sp>
        <p:nvSpPr>
          <p:cNvPr id="4" name="TextBox 3"/>
          <p:cNvSpPr txBox="1"/>
          <p:nvPr/>
        </p:nvSpPr>
        <p:spPr>
          <a:xfrm>
            <a:off x="570524" y="1482021"/>
            <a:ext cx="6541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Live Forensics &amp; Incident Response System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112001" y="2565680"/>
            <a:ext cx="4728308" cy="259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OWEN CHARTERS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PEIJUN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RUI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CURTIS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82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5101" y="0"/>
            <a:ext cx="9784080" cy="1508760"/>
          </a:xfrm>
        </p:spPr>
        <p:txBody>
          <a:bodyPr/>
          <a:lstStyle/>
          <a:p>
            <a:r>
              <a:rPr lang="en-AU" dirty="0" smtClean="0"/>
              <a:t>The domain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3155" y="564153"/>
            <a:ext cx="5939679" cy="40679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6646" y="1492740"/>
            <a:ext cx="59553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Incident Response &amp; Live Forensics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Protect the digital assets of businesses &amp; agencies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Scalable, Live, Remote, Open Source and easily interpretable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Conducted a formal Literature Review to ensure an understanding of the project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16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The plan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Release 1 - </a:t>
            </a:r>
            <a:r>
              <a:rPr lang="en-US" sz="2400" dirty="0"/>
              <a:t>E</a:t>
            </a:r>
            <a:r>
              <a:rPr lang="en-US" sz="2400" dirty="0" smtClean="0"/>
              <a:t>arly in the semester to assess progress and get feedback</a:t>
            </a:r>
          </a:p>
          <a:p>
            <a:r>
              <a:rPr lang="en-US" sz="2400" dirty="0" smtClean="0"/>
              <a:t>Release 2 - Establish foundations (server configuration, logging)</a:t>
            </a:r>
          </a:p>
          <a:p>
            <a:r>
              <a:rPr lang="en-US" sz="2400" dirty="0" smtClean="0"/>
              <a:t>Release 3 – End of semester, Tests to prove functionality</a:t>
            </a:r>
          </a:p>
          <a:p>
            <a:endParaRPr lang="en-US" sz="2400" dirty="0"/>
          </a:p>
          <a:p>
            <a:r>
              <a:rPr lang="en-US" sz="2400" dirty="0" smtClean="0"/>
              <a:t>Release 4 – </a:t>
            </a:r>
            <a:r>
              <a:rPr lang="en-US" sz="2400" dirty="0" err="1" smtClean="0"/>
              <a:t>Visualisation</a:t>
            </a:r>
            <a:r>
              <a:rPr lang="en-US" sz="2400" dirty="0" smtClean="0"/>
              <a:t> (data selection &amp; manipulation), Installation scripting/automation (stretch goal), GUI, Report Generation (stretch goal)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7437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oject 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2123" y="0"/>
            <a:ext cx="10896320" cy="6129010"/>
          </a:xfrm>
        </p:spPr>
      </p:pic>
    </p:spTree>
    <p:extLst>
      <p:ext uri="{BB962C8B-B14F-4D97-AF65-F5344CB8AC3E}">
        <p14:creationId xmlns:p14="http://schemas.microsoft.com/office/powerpoint/2010/main" val="130163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7" r="6257"/>
          <a:stretch>
            <a:fillRect/>
          </a:stretch>
        </p:blipFill>
        <p:spPr>
          <a:xfrm>
            <a:off x="3032368" y="689707"/>
            <a:ext cx="8807939" cy="502142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070" y="1276209"/>
            <a:ext cx="4925485" cy="32020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Kibana User Interface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“At a glance” information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Can </a:t>
            </a:r>
            <a:r>
              <a:rPr lang="en-US" dirty="0" err="1" smtClean="0"/>
              <a:t>visualise</a:t>
            </a:r>
            <a:r>
              <a:rPr lang="en-US" dirty="0" smtClean="0"/>
              <a:t> huge amounts of data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Easily determine health status of </a:t>
            </a:r>
            <a:br>
              <a:rPr lang="en-US" dirty="0" smtClean="0"/>
            </a:br>
            <a:r>
              <a:rPr lang="en-US" dirty="0" smtClean="0"/>
              <a:t>network, attack types and origins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Real time</a:t>
            </a: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11384" cy="1143000"/>
          </a:xfrm>
        </p:spPr>
        <p:txBody>
          <a:bodyPr/>
          <a:lstStyle/>
          <a:p>
            <a:r>
              <a:rPr lang="en-US" dirty="0" smtClean="0"/>
              <a:t>The Artefact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650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837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pstream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268</TotalTime>
  <Words>136</Words>
  <Application>Microsoft Office PowerPoint</Application>
  <PresentationFormat>Custom</PresentationFormat>
  <Paragraphs>27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Angles</vt:lpstr>
      <vt:lpstr>1_Angles</vt:lpstr>
      <vt:lpstr>Slipstream</vt:lpstr>
      <vt:lpstr>PowerPoint Presentation</vt:lpstr>
      <vt:lpstr>The domain</vt:lpstr>
      <vt:lpstr>The plan</vt:lpstr>
      <vt:lpstr>PowerPoint Presentation</vt:lpstr>
      <vt:lpstr>The Artefact</vt:lpstr>
      <vt:lpstr>Credits</vt:lpstr>
    </vt:vector>
  </TitlesOfParts>
  <Company>Queensland University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MELT</dc:creator>
  <cp:lastModifiedBy>Owen Charters</cp:lastModifiedBy>
  <cp:revision>11</cp:revision>
  <dcterms:created xsi:type="dcterms:W3CDTF">2018-04-25T05:33:51Z</dcterms:created>
  <dcterms:modified xsi:type="dcterms:W3CDTF">2018-05-29T08:38:39Z</dcterms:modified>
</cp:coreProperties>
</file>

<file path=docProps/thumbnail.jpeg>
</file>